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0" r:id="rId5"/>
  </p:sldMasterIdLst>
  <p:sldIdLst>
    <p:sldId id="298" r:id="rId6"/>
    <p:sldId id="321" r:id="rId7"/>
    <p:sldId id="335" r:id="rId8"/>
    <p:sldId id="334" r:id="rId9"/>
    <p:sldId id="322" r:id="rId10"/>
    <p:sldId id="331" r:id="rId11"/>
    <p:sldId id="332" r:id="rId12"/>
    <p:sldId id="33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7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18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IBIN" userId="56fe93c8-0b25-476e-9a08-04d7ed4d78a9" providerId="ADAL" clId="{B845644B-CCB6-48AD-B754-4490E1EED107}"/>
    <pc:docChg chg="undo redo custSel addSld delSld modSld sldOrd">
      <pc:chgData name="PEIBIN" userId="56fe93c8-0b25-476e-9a08-04d7ed4d78a9" providerId="ADAL" clId="{B845644B-CCB6-48AD-B754-4490E1EED107}" dt="2020-10-26T01:06:39.261" v="1224"/>
      <pc:docMkLst>
        <pc:docMk/>
      </pc:docMkLst>
      <pc:sldChg chg="delSp mod delAnim">
        <pc:chgData name="PEIBIN" userId="56fe93c8-0b25-476e-9a08-04d7ed4d78a9" providerId="ADAL" clId="{B845644B-CCB6-48AD-B754-4490E1EED107}" dt="2020-10-25T23:44:23.184" v="982" actId="478"/>
        <pc:sldMkLst>
          <pc:docMk/>
          <pc:sldMk cId="193143965" sldId="298"/>
        </pc:sldMkLst>
        <pc:picChg chg="del">
          <ac:chgData name="PEIBIN" userId="56fe93c8-0b25-476e-9a08-04d7ed4d78a9" providerId="ADAL" clId="{B845644B-CCB6-48AD-B754-4490E1EED107}" dt="2020-10-25T23:44:23.184" v="982" actId="478"/>
          <ac:picMkLst>
            <pc:docMk/>
            <pc:sldMk cId="193143965" sldId="298"/>
            <ac:picMk id="5" creationId="{369E5409-9038-4009-98E0-15E58AB40648}"/>
          </ac:picMkLst>
        </pc:picChg>
      </pc:sldChg>
      <pc:sldChg chg="addSp delSp modSp del mod">
        <pc:chgData name="PEIBIN" userId="56fe93c8-0b25-476e-9a08-04d7ed4d78a9" providerId="ADAL" clId="{B845644B-CCB6-48AD-B754-4490E1EED107}" dt="2020-10-25T23:37:34.983" v="941" actId="2696"/>
        <pc:sldMkLst>
          <pc:docMk/>
          <pc:sldMk cId="534000283" sldId="299"/>
        </pc:sldMkLst>
        <pc:spChg chg="mod">
          <ac:chgData name="PEIBIN" userId="56fe93c8-0b25-476e-9a08-04d7ed4d78a9" providerId="ADAL" clId="{B845644B-CCB6-48AD-B754-4490E1EED107}" dt="2020-10-25T23:33:45.440" v="884" actId="27636"/>
          <ac:spMkLst>
            <pc:docMk/>
            <pc:sldMk cId="534000283" sldId="299"/>
            <ac:spMk id="2" creationId="{828913A7-D0AF-4268-933D-24A36EA26E04}"/>
          </ac:spMkLst>
        </pc:spChg>
        <pc:spChg chg="add mod">
          <ac:chgData name="PEIBIN" userId="56fe93c8-0b25-476e-9a08-04d7ed4d78a9" providerId="ADAL" clId="{B845644B-CCB6-48AD-B754-4490E1EED107}" dt="2020-10-25T23:35:21.344" v="910" actId="1076"/>
          <ac:spMkLst>
            <pc:docMk/>
            <pc:sldMk cId="534000283" sldId="299"/>
            <ac:spMk id="4" creationId="{FB63755C-D629-4E59-928E-785B3AF70595}"/>
          </ac:spMkLst>
        </pc:spChg>
        <pc:spChg chg="mod">
          <ac:chgData name="PEIBIN" userId="56fe93c8-0b25-476e-9a08-04d7ed4d78a9" providerId="ADAL" clId="{B845644B-CCB6-48AD-B754-4490E1EED107}" dt="2020-10-25T23:33:51.794" v="885" actId="1076"/>
          <ac:spMkLst>
            <pc:docMk/>
            <pc:sldMk cId="534000283" sldId="299"/>
            <ac:spMk id="6" creationId="{8E011645-17E4-4C0C-A2C6-29411EE1EF0D}"/>
          </ac:spMkLst>
        </pc:spChg>
        <pc:picChg chg="del">
          <ac:chgData name="PEIBIN" userId="56fe93c8-0b25-476e-9a08-04d7ed4d78a9" providerId="ADAL" clId="{B845644B-CCB6-48AD-B754-4490E1EED107}" dt="2020-10-25T23:34:56.812" v="902" actId="21"/>
          <ac:picMkLst>
            <pc:docMk/>
            <pc:sldMk cId="534000283" sldId="299"/>
            <ac:picMk id="9" creationId="{E226DFF7-5D7A-449B-99AC-D9724BEE1BF5}"/>
          </ac:picMkLst>
        </pc:picChg>
        <pc:picChg chg="del">
          <ac:chgData name="PEIBIN" userId="56fe93c8-0b25-476e-9a08-04d7ed4d78a9" providerId="ADAL" clId="{B845644B-CCB6-48AD-B754-4490E1EED107}" dt="2020-10-25T23:35:22.962" v="911" actId="21"/>
          <ac:picMkLst>
            <pc:docMk/>
            <pc:sldMk cId="534000283" sldId="299"/>
            <ac:picMk id="12" creationId="{4CEE6CBB-2B86-471F-8529-67F720AB591A}"/>
          </ac:picMkLst>
        </pc:picChg>
      </pc:sldChg>
      <pc:sldChg chg="addSp delSp modSp del mod modClrScheme chgLayout">
        <pc:chgData name="PEIBIN" userId="56fe93c8-0b25-476e-9a08-04d7ed4d78a9" providerId="ADAL" clId="{B845644B-CCB6-48AD-B754-4490E1EED107}" dt="2020-10-25T23:37:32.380" v="940" actId="2696"/>
        <pc:sldMkLst>
          <pc:docMk/>
          <pc:sldMk cId="1960666006" sldId="300"/>
        </pc:sldMkLst>
        <pc:spChg chg="mod ord">
          <ac:chgData name="PEIBIN" userId="56fe93c8-0b25-476e-9a08-04d7ed4d78a9" providerId="ADAL" clId="{B845644B-CCB6-48AD-B754-4490E1EED107}" dt="2020-10-25T23:33:33.318" v="882" actId="700"/>
          <ac:spMkLst>
            <pc:docMk/>
            <pc:sldMk cId="1960666006" sldId="300"/>
            <ac:spMk id="2" creationId="{2A1EC733-EEA3-406F-B6E7-C5935D2A8D45}"/>
          </ac:spMkLst>
        </pc:spChg>
        <pc:spChg chg="mod ord">
          <ac:chgData name="PEIBIN" userId="56fe93c8-0b25-476e-9a08-04d7ed4d78a9" providerId="ADAL" clId="{B845644B-CCB6-48AD-B754-4490E1EED107}" dt="2020-10-25T23:33:33.318" v="882" actId="700"/>
          <ac:spMkLst>
            <pc:docMk/>
            <pc:sldMk cId="1960666006" sldId="300"/>
            <ac:spMk id="3" creationId="{73C5EBF1-0117-400F-A37E-24CB79574913}"/>
          </ac:spMkLst>
        </pc:spChg>
        <pc:spChg chg="add mod">
          <ac:chgData name="PEIBIN" userId="56fe93c8-0b25-476e-9a08-04d7ed4d78a9" providerId="ADAL" clId="{B845644B-CCB6-48AD-B754-4490E1EED107}" dt="2020-10-25T23:36:45" v="926" actId="21"/>
          <ac:spMkLst>
            <pc:docMk/>
            <pc:sldMk cId="1960666006" sldId="300"/>
            <ac:spMk id="5" creationId="{55A3326C-6BA3-4906-A4A9-C362F13A1F5E}"/>
          </ac:spMkLst>
        </pc:spChg>
        <pc:spChg chg="del mod">
          <ac:chgData name="PEIBIN" userId="56fe93c8-0b25-476e-9a08-04d7ed4d78a9" providerId="ADAL" clId="{B845644B-CCB6-48AD-B754-4490E1EED107}" dt="2020-10-25T23:36:53.958" v="928" actId="21"/>
          <ac:spMkLst>
            <pc:docMk/>
            <pc:sldMk cId="1960666006" sldId="300"/>
            <ac:spMk id="12" creationId="{ACBC901D-F667-4801-8321-40D03EDD805A}"/>
          </ac:spMkLst>
        </pc:spChg>
        <pc:spChg chg="del">
          <ac:chgData name="PEIBIN" userId="56fe93c8-0b25-476e-9a08-04d7ed4d78a9" providerId="ADAL" clId="{B845644B-CCB6-48AD-B754-4490E1EED107}" dt="2020-10-25T23:37:03.795" v="931" actId="21"/>
          <ac:spMkLst>
            <pc:docMk/>
            <pc:sldMk cId="1960666006" sldId="300"/>
            <ac:spMk id="13" creationId="{975E570C-9C7B-47BC-BC9F-72AFA5C7F367}"/>
          </ac:spMkLst>
        </pc:spChg>
        <pc:picChg chg="del mod ord">
          <ac:chgData name="PEIBIN" userId="56fe93c8-0b25-476e-9a08-04d7ed4d78a9" providerId="ADAL" clId="{B845644B-CCB6-48AD-B754-4490E1EED107}" dt="2020-10-25T23:36:45" v="926" actId="21"/>
          <ac:picMkLst>
            <pc:docMk/>
            <pc:sldMk cId="1960666006" sldId="300"/>
            <ac:picMk id="6" creationId="{698F952F-6385-427E-825E-8F02FE36B8D6}"/>
          </ac:picMkLst>
        </pc:picChg>
        <pc:picChg chg="del">
          <ac:chgData name="PEIBIN" userId="56fe93c8-0b25-476e-9a08-04d7ed4d78a9" providerId="ADAL" clId="{B845644B-CCB6-48AD-B754-4490E1EED107}" dt="2020-10-25T23:36:11.535" v="918" actId="21"/>
          <ac:picMkLst>
            <pc:docMk/>
            <pc:sldMk cId="1960666006" sldId="300"/>
            <ac:picMk id="9" creationId="{F94C3D7A-98F7-4B51-8A09-22B8F2AE34DB}"/>
          </ac:picMkLst>
        </pc:picChg>
        <pc:picChg chg="del">
          <ac:chgData name="PEIBIN" userId="56fe93c8-0b25-476e-9a08-04d7ed4d78a9" providerId="ADAL" clId="{B845644B-CCB6-48AD-B754-4490E1EED107}" dt="2020-10-25T23:36:18.516" v="921" actId="21"/>
          <ac:picMkLst>
            <pc:docMk/>
            <pc:sldMk cId="1960666006" sldId="300"/>
            <ac:picMk id="11" creationId="{48B50AF6-1E9F-40B5-85DB-B7E43F107204}"/>
          </ac:picMkLst>
        </pc:picChg>
      </pc:sldChg>
      <pc:sldChg chg="modSp del mod ord">
        <pc:chgData name="PEIBIN" userId="56fe93c8-0b25-476e-9a08-04d7ed4d78a9" providerId="ADAL" clId="{B845644B-CCB6-48AD-B754-4490E1EED107}" dt="2020-10-25T23:47:10.343" v="995" actId="2696"/>
        <pc:sldMkLst>
          <pc:docMk/>
          <pc:sldMk cId="2510480926" sldId="301"/>
        </pc:sldMkLst>
        <pc:spChg chg="mod">
          <ac:chgData name="PEIBIN" userId="56fe93c8-0b25-476e-9a08-04d7ed4d78a9" providerId="ADAL" clId="{B845644B-CCB6-48AD-B754-4490E1EED107}" dt="2020-10-25T23:37:47.966" v="945" actId="1076"/>
          <ac:spMkLst>
            <pc:docMk/>
            <pc:sldMk cId="2510480926" sldId="301"/>
            <ac:spMk id="2" creationId="{266231C8-CD13-4A69-85E0-AB11AE5B8B86}"/>
          </ac:spMkLst>
        </pc:spChg>
      </pc:sldChg>
      <pc:sldChg chg="addSp delSp modSp mod delAnim">
        <pc:chgData name="PEIBIN" userId="56fe93c8-0b25-476e-9a08-04d7ed4d78a9" providerId="ADAL" clId="{B845644B-CCB6-48AD-B754-4490E1EED107}" dt="2020-10-26T01:03:29.025" v="1220" actId="1076"/>
        <pc:sldMkLst>
          <pc:docMk/>
          <pc:sldMk cId="1867122589" sldId="321"/>
        </pc:sldMkLst>
        <pc:spChg chg="mod">
          <ac:chgData name="PEIBIN" userId="56fe93c8-0b25-476e-9a08-04d7ed4d78a9" providerId="ADAL" clId="{B845644B-CCB6-48AD-B754-4490E1EED107}" dt="2020-10-25T23:34:23.325" v="894" actId="27636"/>
          <ac:spMkLst>
            <pc:docMk/>
            <pc:sldMk cId="1867122589" sldId="321"/>
            <ac:spMk id="2" creationId="{2EA3A0B2-FDB0-B64F-BD11-9EA150C62214}"/>
          </ac:spMkLst>
        </pc:spChg>
        <pc:spChg chg="mod">
          <ac:chgData name="PEIBIN" userId="56fe93c8-0b25-476e-9a08-04d7ed4d78a9" providerId="ADAL" clId="{B845644B-CCB6-48AD-B754-4490E1EED107}" dt="2020-10-25T23:41:23.311" v="961" actId="14100"/>
          <ac:spMkLst>
            <pc:docMk/>
            <pc:sldMk cId="1867122589" sldId="321"/>
            <ac:spMk id="3" creationId="{3ABAEC96-C238-AC44-AD5B-29C9A8AE3373}"/>
          </ac:spMkLst>
        </pc:spChg>
        <pc:spChg chg="add mod">
          <ac:chgData name="PEIBIN" userId="56fe93c8-0b25-476e-9a08-04d7ed4d78a9" providerId="ADAL" clId="{B845644B-CCB6-48AD-B754-4490E1EED107}" dt="2020-10-25T23:40:17.728" v="950" actId="1076"/>
          <ac:spMkLst>
            <pc:docMk/>
            <pc:sldMk cId="1867122589" sldId="321"/>
            <ac:spMk id="12" creationId="{07013ABB-8F02-404F-B9F7-ED28CB43A60E}"/>
          </ac:spMkLst>
        </pc:spChg>
        <pc:spChg chg="add mod">
          <ac:chgData name="PEIBIN" userId="56fe93c8-0b25-476e-9a08-04d7ed4d78a9" providerId="ADAL" clId="{B845644B-CCB6-48AD-B754-4490E1EED107}" dt="2020-10-25T23:40:24.269" v="952" actId="1076"/>
          <ac:spMkLst>
            <pc:docMk/>
            <pc:sldMk cId="1867122589" sldId="321"/>
            <ac:spMk id="14" creationId="{00A26248-204D-4391-AC55-198741145B4E}"/>
          </ac:spMkLst>
        </pc:spChg>
        <pc:spChg chg="add mod">
          <ac:chgData name="PEIBIN" userId="56fe93c8-0b25-476e-9a08-04d7ed4d78a9" providerId="ADAL" clId="{B845644B-CCB6-48AD-B754-4490E1EED107}" dt="2020-10-25T23:41:50.173" v="981" actId="1076"/>
          <ac:spMkLst>
            <pc:docMk/>
            <pc:sldMk cId="1867122589" sldId="321"/>
            <ac:spMk id="18" creationId="{A6C264FE-1BBE-4D18-B802-7AA1780ADEC6}"/>
          </ac:spMkLst>
        </pc:spChg>
        <pc:picChg chg="add mod">
          <ac:chgData name="PEIBIN" userId="56fe93c8-0b25-476e-9a08-04d7ed4d78a9" providerId="ADAL" clId="{B845644B-CCB6-48AD-B754-4490E1EED107}" dt="2020-10-25T23:41:25.420" v="962" actId="14100"/>
          <ac:picMkLst>
            <pc:docMk/>
            <pc:sldMk cId="1867122589" sldId="321"/>
            <ac:picMk id="4" creationId="{D3C3E5D0-97A8-40EF-9DF4-B50E3049696D}"/>
          </ac:picMkLst>
        </pc:picChg>
        <pc:picChg chg="del">
          <ac:chgData name="PEIBIN" userId="56fe93c8-0b25-476e-9a08-04d7ed4d78a9" providerId="ADAL" clId="{B845644B-CCB6-48AD-B754-4490E1EED107}" dt="2020-10-26T00:57:42.489" v="1219" actId="478"/>
          <ac:picMkLst>
            <pc:docMk/>
            <pc:sldMk cId="1867122589" sldId="321"/>
            <ac:picMk id="5" creationId="{6F91A307-026E-48D6-B657-B178F9FC944C}"/>
          </ac:picMkLst>
        </pc:picChg>
        <pc:picChg chg="add mod">
          <ac:chgData name="PEIBIN" userId="56fe93c8-0b25-476e-9a08-04d7ed4d78a9" providerId="ADAL" clId="{B845644B-CCB6-48AD-B754-4490E1EED107}" dt="2020-10-25T23:41:27.629" v="963" actId="14100"/>
          <ac:picMkLst>
            <pc:docMk/>
            <pc:sldMk cId="1867122589" sldId="321"/>
            <ac:picMk id="6" creationId="{EBAC420D-0006-4941-9F91-F70ABACCA942}"/>
          </ac:picMkLst>
        </pc:picChg>
        <pc:picChg chg="mod">
          <ac:chgData name="PEIBIN" userId="56fe93c8-0b25-476e-9a08-04d7ed4d78a9" providerId="ADAL" clId="{B845644B-CCB6-48AD-B754-4490E1EED107}" dt="2020-10-26T01:03:29.025" v="1220" actId="1076"/>
          <ac:picMkLst>
            <pc:docMk/>
            <pc:sldMk cId="1867122589" sldId="321"/>
            <ac:picMk id="7" creationId="{94CFD952-BAD1-476B-8038-3BF1835035F9}"/>
          </ac:picMkLst>
        </pc:picChg>
        <pc:picChg chg="add mod">
          <ac:chgData name="PEIBIN" userId="56fe93c8-0b25-476e-9a08-04d7ed4d78a9" providerId="ADAL" clId="{B845644B-CCB6-48AD-B754-4490E1EED107}" dt="2020-10-25T23:40:14.456" v="949" actId="1076"/>
          <ac:picMkLst>
            <pc:docMk/>
            <pc:sldMk cId="1867122589" sldId="321"/>
            <ac:picMk id="8" creationId="{D4E113DB-0D81-49DF-8001-27F0BFB01F8B}"/>
          </ac:picMkLst>
        </pc:picChg>
        <pc:picChg chg="add mod">
          <ac:chgData name="PEIBIN" userId="56fe93c8-0b25-476e-9a08-04d7ed4d78a9" providerId="ADAL" clId="{B845644B-CCB6-48AD-B754-4490E1EED107}" dt="2020-10-25T23:40:20.418" v="951" actId="1076"/>
          <ac:picMkLst>
            <pc:docMk/>
            <pc:sldMk cId="1867122589" sldId="321"/>
            <ac:picMk id="10" creationId="{3649872C-5A54-4FD4-A39C-E96FCB2FBA02}"/>
          </ac:picMkLst>
        </pc:picChg>
        <pc:picChg chg="add del mod">
          <ac:chgData name="PEIBIN" userId="56fe93c8-0b25-476e-9a08-04d7ed4d78a9" providerId="ADAL" clId="{B845644B-CCB6-48AD-B754-4490E1EED107}" dt="2020-10-25T23:41:13.065" v="955" actId="478"/>
          <ac:picMkLst>
            <pc:docMk/>
            <pc:sldMk cId="1867122589" sldId="321"/>
            <ac:picMk id="16" creationId="{88461B75-0BC9-4605-8B0B-C0B5384EFBF1}"/>
          </ac:picMkLst>
        </pc:picChg>
        <pc:picChg chg="add mod">
          <ac:chgData name="PEIBIN" userId="56fe93c8-0b25-476e-9a08-04d7ed4d78a9" providerId="ADAL" clId="{B845644B-CCB6-48AD-B754-4490E1EED107}" dt="2020-10-25T23:41:31.117" v="964" actId="1076"/>
          <ac:picMkLst>
            <pc:docMk/>
            <pc:sldMk cId="1867122589" sldId="321"/>
            <ac:picMk id="17" creationId="{A49B7BB5-67F2-48B7-90CF-EADEEA7BF2BB}"/>
          </ac:picMkLst>
        </pc:picChg>
      </pc:sldChg>
      <pc:sldChg chg="addSp modSp modAnim">
        <pc:chgData name="PEIBIN" userId="56fe93c8-0b25-476e-9a08-04d7ed4d78a9" providerId="ADAL" clId="{B845644B-CCB6-48AD-B754-4490E1EED107}" dt="2020-10-26T01:06:30.997" v="1223"/>
        <pc:sldMkLst>
          <pc:docMk/>
          <pc:sldMk cId="2669114903" sldId="322"/>
        </pc:sldMkLst>
        <pc:picChg chg="add mod">
          <ac:chgData name="PEIBIN" userId="56fe93c8-0b25-476e-9a08-04d7ed4d78a9" providerId="ADAL" clId="{B845644B-CCB6-48AD-B754-4490E1EED107}" dt="2020-10-26T01:06:30.997" v="1223"/>
          <ac:picMkLst>
            <pc:docMk/>
            <pc:sldMk cId="2669114903" sldId="322"/>
            <ac:picMk id="5" creationId="{9BE8AC72-0200-4531-B27F-11D4E64146F9}"/>
          </ac:picMkLst>
        </pc:picChg>
      </pc:sldChg>
      <pc:sldChg chg="addSp modSp mod modAnim">
        <pc:chgData name="PEIBIN" userId="56fe93c8-0b25-476e-9a08-04d7ed4d78a9" providerId="ADAL" clId="{B845644B-CCB6-48AD-B754-4490E1EED107}" dt="2020-10-26T01:06:39.261" v="1224"/>
        <pc:sldMkLst>
          <pc:docMk/>
          <pc:sldMk cId="1189191633" sldId="331"/>
        </pc:sldMkLst>
        <pc:spChg chg="mod">
          <ac:chgData name="PEIBIN" userId="56fe93c8-0b25-476e-9a08-04d7ed4d78a9" providerId="ADAL" clId="{B845644B-CCB6-48AD-B754-4490E1EED107}" dt="2020-10-26T00:07:20.896" v="1038" actId="20577"/>
          <ac:spMkLst>
            <pc:docMk/>
            <pc:sldMk cId="1189191633" sldId="331"/>
            <ac:spMk id="3" creationId="{2155EFC8-A04A-6744-BC2F-7DD3E28C04AE}"/>
          </ac:spMkLst>
        </pc:spChg>
        <pc:picChg chg="add mod">
          <ac:chgData name="PEIBIN" userId="56fe93c8-0b25-476e-9a08-04d7ed4d78a9" providerId="ADAL" clId="{B845644B-CCB6-48AD-B754-4490E1EED107}" dt="2020-10-26T01:06:39.261" v="1224"/>
          <ac:picMkLst>
            <pc:docMk/>
            <pc:sldMk cId="1189191633" sldId="331"/>
            <ac:picMk id="4" creationId="{5EEDF82A-21DD-4FD8-88D9-58F06DFE9B5E}"/>
          </ac:picMkLst>
        </pc:picChg>
      </pc:sldChg>
      <pc:sldChg chg="addSp delSp modSp new mod">
        <pc:chgData name="PEIBIN" userId="56fe93c8-0b25-476e-9a08-04d7ed4d78a9" providerId="ADAL" clId="{B845644B-CCB6-48AD-B754-4490E1EED107}" dt="2020-10-25T20:01:44.201" v="823" actId="14100"/>
        <pc:sldMkLst>
          <pc:docMk/>
          <pc:sldMk cId="2674352579" sldId="332"/>
        </pc:sldMkLst>
        <pc:spChg chg="mod">
          <ac:chgData name="PEIBIN" userId="56fe93c8-0b25-476e-9a08-04d7ed4d78a9" providerId="ADAL" clId="{B845644B-CCB6-48AD-B754-4490E1EED107}" dt="2020-10-25T19:56:17.236" v="487"/>
          <ac:spMkLst>
            <pc:docMk/>
            <pc:sldMk cId="2674352579" sldId="332"/>
            <ac:spMk id="2" creationId="{6C8469FC-158F-47BF-B59F-541910D2D007}"/>
          </ac:spMkLst>
        </pc:spChg>
        <pc:spChg chg="del">
          <ac:chgData name="PEIBIN" userId="56fe93c8-0b25-476e-9a08-04d7ed4d78a9" providerId="ADAL" clId="{B845644B-CCB6-48AD-B754-4490E1EED107}" dt="2020-10-25T19:55:09.534" v="469"/>
          <ac:spMkLst>
            <pc:docMk/>
            <pc:sldMk cId="2674352579" sldId="332"/>
            <ac:spMk id="3" creationId="{599B4438-0263-4393-BFE5-39F5206C7209}"/>
          </ac:spMkLst>
        </pc:spChg>
        <pc:picChg chg="add mod">
          <ac:chgData name="PEIBIN" userId="56fe93c8-0b25-476e-9a08-04d7ed4d78a9" providerId="ADAL" clId="{B845644B-CCB6-48AD-B754-4490E1EED107}" dt="2020-10-25T19:55:45.536" v="482" actId="1076"/>
          <ac:picMkLst>
            <pc:docMk/>
            <pc:sldMk cId="2674352579" sldId="332"/>
            <ac:picMk id="5" creationId="{C40A668C-4E3C-406D-B637-4A6C24FE0132}"/>
          </ac:picMkLst>
        </pc:picChg>
        <pc:picChg chg="add mod">
          <ac:chgData name="PEIBIN" userId="56fe93c8-0b25-476e-9a08-04d7ed4d78a9" providerId="ADAL" clId="{B845644B-CCB6-48AD-B754-4490E1EED107}" dt="2020-10-25T19:55:47.616" v="483" actId="1076"/>
          <ac:picMkLst>
            <pc:docMk/>
            <pc:sldMk cId="2674352579" sldId="332"/>
            <ac:picMk id="7" creationId="{481D52F8-020E-4820-A9FE-E1971FFACC33}"/>
          </ac:picMkLst>
        </pc:picChg>
        <pc:picChg chg="add mod">
          <ac:chgData name="PEIBIN" userId="56fe93c8-0b25-476e-9a08-04d7ed4d78a9" providerId="ADAL" clId="{B845644B-CCB6-48AD-B754-4490E1EED107}" dt="2020-10-25T20:01:44.201" v="823" actId="14100"/>
          <ac:picMkLst>
            <pc:docMk/>
            <pc:sldMk cId="2674352579" sldId="332"/>
            <ac:picMk id="9" creationId="{AF602C7B-B96A-427E-927C-126E093633B3}"/>
          </ac:picMkLst>
        </pc:picChg>
      </pc:sldChg>
      <pc:sldChg chg="modSp new mod">
        <pc:chgData name="PEIBIN" userId="56fe93c8-0b25-476e-9a08-04d7ed4d78a9" providerId="ADAL" clId="{B845644B-CCB6-48AD-B754-4490E1EED107}" dt="2020-10-26T00:21:16.267" v="1218" actId="20577"/>
        <pc:sldMkLst>
          <pc:docMk/>
          <pc:sldMk cId="547810050" sldId="333"/>
        </pc:sldMkLst>
        <pc:spChg chg="mod">
          <ac:chgData name="PEIBIN" userId="56fe93c8-0b25-476e-9a08-04d7ed4d78a9" providerId="ADAL" clId="{B845644B-CCB6-48AD-B754-4490E1EED107}" dt="2020-10-25T19:56:35.519" v="489" actId="14100"/>
          <ac:spMkLst>
            <pc:docMk/>
            <pc:sldMk cId="547810050" sldId="333"/>
            <ac:spMk id="2" creationId="{8630BD6E-135E-4076-A4E6-70E0E45F49C2}"/>
          </ac:spMkLst>
        </pc:spChg>
        <pc:spChg chg="mod">
          <ac:chgData name="PEIBIN" userId="56fe93c8-0b25-476e-9a08-04d7ed4d78a9" providerId="ADAL" clId="{B845644B-CCB6-48AD-B754-4490E1EED107}" dt="2020-10-26T00:21:16.267" v="1218" actId="20577"/>
          <ac:spMkLst>
            <pc:docMk/>
            <pc:sldMk cId="547810050" sldId="333"/>
            <ac:spMk id="3" creationId="{CE3E5CAC-1623-49E6-963D-BE9ABACAC4DC}"/>
          </ac:spMkLst>
        </pc:spChg>
      </pc:sldChg>
      <pc:sldChg chg="new del">
        <pc:chgData name="PEIBIN" userId="56fe93c8-0b25-476e-9a08-04d7ed4d78a9" providerId="ADAL" clId="{B845644B-CCB6-48AD-B754-4490E1EED107}" dt="2020-10-25T23:34:04.826" v="887" actId="47"/>
        <pc:sldMkLst>
          <pc:docMk/>
          <pc:sldMk cId="2373656759" sldId="334"/>
        </pc:sldMkLst>
      </pc:sldChg>
      <pc:sldChg chg="addSp delSp modSp add mod modAnim">
        <pc:chgData name="PEIBIN" userId="56fe93c8-0b25-476e-9a08-04d7ed4d78a9" providerId="ADAL" clId="{B845644B-CCB6-48AD-B754-4490E1EED107}" dt="2020-10-26T01:06:19.150" v="1222"/>
        <pc:sldMkLst>
          <pc:docMk/>
          <pc:sldMk cId="3051423522" sldId="334"/>
        </pc:sldMkLst>
        <pc:spChg chg="mod">
          <ac:chgData name="PEIBIN" userId="56fe93c8-0b25-476e-9a08-04d7ed4d78a9" providerId="ADAL" clId="{B845644B-CCB6-48AD-B754-4490E1EED107}" dt="2020-10-25T23:55:28.951" v="1022" actId="20577"/>
          <ac:spMkLst>
            <pc:docMk/>
            <pc:sldMk cId="3051423522" sldId="334"/>
            <ac:spMk id="2" creationId="{2EA3A0B2-FDB0-B64F-BD11-9EA150C62214}"/>
          </ac:spMkLst>
        </pc:spChg>
        <pc:picChg chg="add del">
          <ac:chgData name="PEIBIN" userId="56fe93c8-0b25-476e-9a08-04d7ed4d78a9" providerId="ADAL" clId="{B845644B-CCB6-48AD-B754-4490E1EED107}" dt="2020-10-25T23:34:13.594" v="891"/>
          <ac:picMkLst>
            <pc:docMk/>
            <pc:sldMk cId="3051423522" sldId="334"/>
            <ac:picMk id="4" creationId="{09B173A9-FB2D-4951-A69A-611D62F53314}"/>
          </ac:picMkLst>
        </pc:picChg>
        <pc:picChg chg="add mod">
          <ac:chgData name="PEIBIN" userId="56fe93c8-0b25-476e-9a08-04d7ed4d78a9" providerId="ADAL" clId="{B845644B-CCB6-48AD-B754-4490E1EED107}" dt="2020-10-26T01:06:19.150" v="1222"/>
          <ac:picMkLst>
            <pc:docMk/>
            <pc:sldMk cId="3051423522" sldId="334"/>
            <ac:picMk id="4" creationId="{FFBF5D36-9221-4B59-A88E-35A3E26A7605}"/>
          </ac:picMkLst>
        </pc:picChg>
      </pc:sldChg>
      <pc:sldChg chg="delSp modSp add mod">
        <pc:chgData name="PEIBIN" userId="56fe93c8-0b25-476e-9a08-04d7ed4d78a9" providerId="ADAL" clId="{B845644B-CCB6-48AD-B754-4490E1EED107}" dt="2020-10-26T01:04:35.156" v="1221" actId="1076"/>
        <pc:sldMkLst>
          <pc:docMk/>
          <pc:sldMk cId="3795193598" sldId="335"/>
        </pc:sldMkLst>
        <pc:spChg chg="mod">
          <ac:chgData name="PEIBIN" userId="56fe93c8-0b25-476e-9a08-04d7ed4d78a9" providerId="ADAL" clId="{B845644B-CCB6-48AD-B754-4490E1EED107}" dt="2020-10-25T23:47:23.364" v="1002" actId="15"/>
          <ac:spMkLst>
            <pc:docMk/>
            <pc:sldMk cId="3795193598" sldId="335"/>
            <ac:spMk id="3" creationId="{3ABAEC96-C238-AC44-AD5B-29C9A8AE3373}"/>
          </ac:spMkLst>
        </pc:spChg>
        <pc:spChg chg="del">
          <ac:chgData name="PEIBIN" userId="56fe93c8-0b25-476e-9a08-04d7ed4d78a9" providerId="ADAL" clId="{B845644B-CCB6-48AD-B754-4490E1EED107}" dt="2020-10-25T23:46:51.793" v="988" actId="478"/>
          <ac:spMkLst>
            <pc:docMk/>
            <pc:sldMk cId="3795193598" sldId="335"/>
            <ac:spMk id="12" creationId="{07013ABB-8F02-404F-B9F7-ED28CB43A60E}"/>
          </ac:spMkLst>
        </pc:spChg>
        <pc:spChg chg="del mod">
          <ac:chgData name="PEIBIN" userId="56fe93c8-0b25-476e-9a08-04d7ed4d78a9" providerId="ADAL" clId="{B845644B-CCB6-48AD-B754-4490E1EED107}" dt="2020-10-25T23:46:55.910" v="992" actId="478"/>
          <ac:spMkLst>
            <pc:docMk/>
            <pc:sldMk cId="3795193598" sldId="335"/>
            <ac:spMk id="14" creationId="{00A26248-204D-4391-AC55-198741145B4E}"/>
          </ac:spMkLst>
        </pc:spChg>
        <pc:spChg chg="del">
          <ac:chgData name="PEIBIN" userId="56fe93c8-0b25-476e-9a08-04d7ed4d78a9" providerId="ADAL" clId="{B845644B-CCB6-48AD-B754-4490E1EED107}" dt="2020-10-25T23:46:57.539" v="993" actId="478"/>
          <ac:spMkLst>
            <pc:docMk/>
            <pc:sldMk cId="3795193598" sldId="335"/>
            <ac:spMk id="18" creationId="{A6C264FE-1BBE-4D18-B802-7AA1780ADEC6}"/>
          </ac:spMkLst>
        </pc:spChg>
        <pc:picChg chg="mod">
          <ac:chgData name="PEIBIN" userId="56fe93c8-0b25-476e-9a08-04d7ed4d78a9" providerId="ADAL" clId="{B845644B-CCB6-48AD-B754-4490E1EED107}" dt="2020-10-26T01:04:35.156" v="1221" actId="1076"/>
          <ac:picMkLst>
            <pc:docMk/>
            <pc:sldMk cId="3795193598" sldId="335"/>
            <ac:picMk id="4" creationId="{29D51323-2BCD-4C83-BE04-717A607F3A0D}"/>
          </ac:picMkLst>
        </pc:picChg>
        <pc:picChg chg="del">
          <ac:chgData name="PEIBIN" userId="56fe93c8-0b25-476e-9a08-04d7ed4d78a9" providerId="ADAL" clId="{B845644B-CCB6-48AD-B754-4490E1EED107}" dt="2020-10-25T23:46:50.289" v="985" actId="478"/>
          <ac:picMkLst>
            <pc:docMk/>
            <pc:sldMk cId="3795193598" sldId="335"/>
            <ac:picMk id="4" creationId="{D3C3E5D0-97A8-40EF-9DF4-B50E3049696D}"/>
          </ac:picMkLst>
        </pc:picChg>
        <pc:picChg chg="del">
          <ac:chgData name="PEIBIN" userId="56fe93c8-0b25-476e-9a08-04d7ed4d78a9" providerId="ADAL" clId="{B845644B-CCB6-48AD-B754-4490E1EED107}" dt="2020-10-25T23:46:50.644" v="986" actId="478"/>
          <ac:picMkLst>
            <pc:docMk/>
            <pc:sldMk cId="3795193598" sldId="335"/>
            <ac:picMk id="6" creationId="{EBAC420D-0006-4941-9F91-F70ABACCA942}"/>
          </ac:picMkLst>
        </pc:picChg>
        <pc:picChg chg="del">
          <ac:chgData name="PEIBIN" userId="56fe93c8-0b25-476e-9a08-04d7ed4d78a9" providerId="ADAL" clId="{B845644B-CCB6-48AD-B754-4490E1EED107}" dt="2020-10-25T23:46:53.280" v="989" actId="478"/>
          <ac:picMkLst>
            <pc:docMk/>
            <pc:sldMk cId="3795193598" sldId="335"/>
            <ac:picMk id="8" creationId="{D4E113DB-0D81-49DF-8001-27F0BFB01F8B}"/>
          </ac:picMkLst>
        </pc:picChg>
        <pc:picChg chg="del">
          <ac:chgData name="PEIBIN" userId="56fe93c8-0b25-476e-9a08-04d7ed4d78a9" providerId="ADAL" clId="{B845644B-CCB6-48AD-B754-4490E1EED107}" dt="2020-10-25T23:46:53.619" v="990" actId="478"/>
          <ac:picMkLst>
            <pc:docMk/>
            <pc:sldMk cId="3795193598" sldId="335"/>
            <ac:picMk id="10" creationId="{3649872C-5A54-4FD4-A39C-E96FCB2FBA02}"/>
          </ac:picMkLst>
        </pc:picChg>
        <pc:picChg chg="del">
          <ac:chgData name="PEIBIN" userId="56fe93c8-0b25-476e-9a08-04d7ed4d78a9" providerId="ADAL" clId="{B845644B-CCB6-48AD-B754-4490E1EED107}" dt="2020-10-25T23:46:51.434" v="987" actId="478"/>
          <ac:picMkLst>
            <pc:docMk/>
            <pc:sldMk cId="3795193598" sldId="335"/>
            <ac:picMk id="17" creationId="{A49B7BB5-67F2-48B7-90CF-EADEEA7BF2BB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1141-FC0B-CC43-A76E-420776A255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E6B76-668B-294B-AA9B-9298574D6E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5D6CA-6DC5-6549-BC15-CF0E2267D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064F2-C200-6146-BB2D-547B059A1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9551-1703-B347-8DE2-48CB53358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37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7BF2-C3EE-E940-9F01-10146AE9E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B9EA8-F42A-F84A-A94D-509E236E6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DAF9F-C251-FC4D-8004-3FBB74395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6B827-B6EF-0144-8109-12217DB14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4A54F-2F8C-7A45-ACAE-EDE5B036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83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6751D-B239-894B-83B2-D6DC4E7AB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7041A5-3FFB-B242-9B5C-870868E4AC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B8A0F-87F4-B445-B0BF-ACFADB5A6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6331C-2044-FA43-9A94-A681C08C6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91C3-50EA-0247-88E2-EB91D6CEE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731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C96ED-9CA1-1B47-8D73-8F5C6DCD9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38474-E67F-F14C-B28C-7485865115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02A32-08F9-7F46-900A-97C2073C95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95FF44-60F4-BA43-BB7E-1E16ECF60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6D212-9C8A-8842-9EF1-2BF2C9B3D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6CCE9-C014-3E4A-85C9-BB55C095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1F0DC-C353-9344-A3FF-AFA915D4C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C84EF6-3EF2-9141-B799-121FD1024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DDBA2D-8AC1-FB46-81B9-69B9D3C1F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FEF0FE-87B1-894B-9714-2AE7B90D5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71A918-009C-714A-92D2-5D09E1DBB6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C0807D-8D40-F742-9F9D-6B32F370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5ABD4D-ED09-2945-9DB2-78AB73BB0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915F44-905F-9645-B573-190ED04B3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908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B809F-DCB5-C843-B3BF-90FB2B15E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692F98-2642-CD4E-99EB-538FF9035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9B524-F3A7-D747-9B54-CA8C98D9D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D7AB4-65F3-7649-944E-F64C31113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93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A87A35-B703-FF46-81C7-0D4B28A4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60B39C-68C2-0747-B0EF-B57B0C1F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AF48B9-11A2-FF47-8A02-C1DB16182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013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A630B-CB34-EA4B-9AD7-B1409CEBF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26ED5-7051-F546-A948-2E81E51A7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042396-7D6A-5A4A-A4CA-765090AAC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CDF95-E1DE-E543-9BA7-A96335C43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539FA5-00CA-BA40-B939-15E8F4216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8CA60-87C4-6248-BBBD-E8E8B4A67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046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CCAD7-FD0B-3D46-8461-0DE05BDBE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F9DCD9-B35F-A94B-AB98-0476DF0EC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ED62-95B4-B34B-92F1-3F64BE9C5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38121F-6438-274B-8E62-A9A3659EC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CA75B-ED99-8B4F-8946-8FE46A036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3B35A-587F-3D44-B353-861675A74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67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1F7C0-F435-074B-B66F-9E8C26621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E75E83-4F5A-5E43-B1A4-45C6A9DC9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D0360-E406-4A46-8960-2F822229E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3ED8C-B819-414F-B169-3E56DA4AE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C0406D-C640-6443-9311-7CEBB292D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29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0CF2EB-C871-7F4A-A560-072575900D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0A6B2A-B2EA-F241-8A53-4F85CD555A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89A46-4940-F541-B0E0-403A9CC2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5B826-6CB2-7A4B-8A84-9B6569E41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B513B-5927-4742-AB15-0264AD15A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3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C9C0C9-3FB5-4243-B79F-20457C4EC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70B23-CFAF-564B-8E2D-8DF81E2A8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42DD6-65A0-1941-8523-5794ACFC9C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71552-8708-1A4C-8FFD-DFB692B1DB4F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C00F8-8D49-ED4E-85D8-D24B85FC5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A2A70-0B48-9D4F-A827-E2BB18909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5720F-4CA3-B643-990B-11605A896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11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Bodyfat 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Data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4400" dirty="0">
                <a:solidFill>
                  <a:schemeClr val="tx1"/>
                </a:solidFill>
              </a:rPr>
              <a:t>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Module Two 12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A0B2-FDB0-B64F-BD11-9EA150C62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264017" cy="540886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AEC96-C238-AC44-AD5B-29C9A8AE3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051" y="1103388"/>
            <a:ext cx="11022496" cy="5389485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We deleted #216 and #182 which correspond to the max bodyfat and min bodyfat value.</a:t>
            </a:r>
          </a:p>
          <a:p>
            <a:pPr lvl="1"/>
            <a:r>
              <a:rPr lang="en-US" dirty="0"/>
              <a:t>We modified #42’s height because it’s extremely small and #163 and #221’s ADIPOSITY because their values don’t match their heights and weights.</a:t>
            </a:r>
          </a:p>
          <a:p>
            <a:pPr lvl="1"/>
            <a:r>
              <a:rPr lang="en-US" dirty="0"/>
              <a:t>Using star plot and scatter plot, we detected that #39 and #41 are anomalies, #31 # 86 # 96 are outliers. Therefore, we deleted them.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D3C3E5D0-97A8-40EF-9DF4-B50E30496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634" y="3184693"/>
            <a:ext cx="3365802" cy="30231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AC420D-0006-4941-9F91-F70ABACCA9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1003" y="3184693"/>
            <a:ext cx="3365802" cy="30231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E113DB-0D81-49DF-8001-27F0BFB01F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5078" y="3215681"/>
            <a:ext cx="1988191" cy="11611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49872C-5A54-4FD4-A39C-E96FCB2FBA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56914" y="4645976"/>
            <a:ext cx="1916355" cy="11086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7013ABB-8F02-404F-B9F7-ED28CB43A60E}"/>
              </a:ext>
            </a:extLst>
          </p:cNvPr>
          <p:cNvSpPr txBox="1"/>
          <p:nvPr/>
        </p:nvSpPr>
        <p:spPr>
          <a:xfrm>
            <a:off x="9554145" y="4278614"/>
            <a:ext cx="216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 vs. Ankle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A26248-204D-4391-AC55-198741145B4E}"/>
              </a:ext>
            </a:extLst>
          </p:cNvPr>
          <p:cNvSpPr txBox="1"/>
          <p:nvPr/>
        </p:nvSpPr>
        <p:spPr>
          <a:xfrm>
            <a:off x="9582881" y="5654470"/>
            <a:ext cx="1876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Density vs. chest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49B7BB5-67F2-48B7-90CF-EADEEA7BF2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72810" y="3363877"/>
            <a:ext cx="2398460" cy="229059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C264FE-1BBE-4D18-B802-7AA1780ADEC6}"/>
              </a:ext>
            </a:extLst>
          </p:cNvPr>
          <p:cNvSpPr txBox="1"/>
          <p:nvPr/>
        </p:nvSpPr>
        <p:spPr>
          <a:xfrm>
            <a:off x="7768207" y="5754374"/>
            <a:ext cx="1140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Star plot</a:t>
            </a:r>
            <a:endParaRPr lang="en-US" dirty="0"/>
          </a:p>
        </p:txBody>
      </p:sp>
      <p:pic>
        <p:nvPicPr>
          <p:cNvPr id="7" name="dc1">
            <a:hlinkClick r:id="" action="ppaction://media"/>
            <a:extLst>
              <a:ext uri="{FF2B5EF4-FFF2-40B4-BE49-F238E27FC236}">
                <a16:creationId xmlns:a16="http://schemas.microsoft.com/office/drawing/2014/main" id="{94CFD952-BAD1-476B-8038-3BF183503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03767" y="614010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12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55"/>
    </mc:Choice>
    <mc:Fallback xmlns="">
      <p:transition spd="slow" advTm="12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7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A0B2-FDB0-B64F-BD11-9EA150C62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264017" cy="540886"/>
          </a:xfrm>
        </p:spPr>
        <p:txBody>
          <a:bodyPr>
            <a:normAutofit fontScale="90000"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AEC96-C238-AC44-AD5B-29C9A8AE3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051" y="1333850"/>
            <a:ext cx="11022496" cy="51590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summary:</a:t>
            </a:r>
          </a:p>
          <a:p>
            <a:pPr marL="742950" lvl="1" indent="-285750"/>
            <a:r>
              <a:rPr lang="en-US" dirty="0"/>
              <a:t>We deleted #31 #39 #41 #86 #96 #182 #216</a:t>
            </a:r>
          </a:p>
          <a:p>
            <a:pPr marL="742950" lvl="1" indent="-285750"/>
            <a:r>
              <a:rPr lang="en-US" dirty="0"/>
              <a:t>We modified the height of #42</a:t>
            </a:r>
          </a:p>
          <a:p>
            <a:pPr marL="742950" lvl="1" indent="-285750"/>
            <a:r>
              <a:rPr lang="en-US" dirty="0"/>
              <a:t>We modified the APOSITY of #163 and #221</a:t>
            </a:r>
          </a:p>
          <a:p>
            <a:pPr marL="742950" lvl="1" indent="-285750"/>
            <a:r>
              <a:rPr lang="en-US" dirty="0"/>
              <a:t>We modified the bodyfat of #48 and #76 </a:t>
            </a:r>
          </a:p>
          <a:p>
            <a:pPr marL="0" indent="0">
              <a:buNone/>
            </a:pPr>
            <a:r>
              <a:rPr lang="en-US" dirty="0"/>
              <a:t>Now, we have 245 samples with 17 predictors.</a:t>
            </a:r>
          </a:p>
          <a:p>
            <a:pPr lvl="1"/>
            <a:endParaRPr lang="en-US" dirty="0"/>
          </a:p>
        </p:txBody>
      </p:sp>
      <p:pic>
        <p:nvPicPr>
          <p:cNvPr id="4" name="dc2">
            <a:hlinkClick r:id="" action="ppaction://media"/>
            <a:extLst>
              <a:ext uri="{FF2B5EF4-FFF2-40B4-BE49-F238E27FC236}">
                <a16:creationId xmlns:a16="http://schemas.microsoft.com/office/drawing/2014/main" id="{29D51323-2BCD-4C83-BE04-717A607F3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8777" y="59698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9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55"/>
    </mc:Choice>
    <mc:Fallback xmlns="">
      <p:transition spd="slow" advTm="12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3A0B2-FDB0-B64F-BD11-9EA150C62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AEC96-C238-AC44-AD5B-29C9A8AE3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165" y="1560443"/>
            <a:ext cx="11022496" cy="5118652"/>
          </a:xfrm>
        </p:spPr>
        <p:txBody>
          <a:bodyPr>
            <a:normAutofit/>
          </a:bodyPr>
          <a:lstStyle/>
          <a:p>
            <a:r>
              <a:rPr lang="en-US" u="sng" dirty="0"/>
              <a:t>Metric for Model Performance</a:t>
            </a:r>
            <a:r>
              <a:rPr lang="en-US" dirty="0"/>
              <a:t>: We’ll find the “best” model using stepwise selection comparing ‘AIC’ and ‘BIC’ values.</a:t>
            </a:r>
          </a:p>
          <a:p>
            <a:pPr lvl="1"/>
            <a:endParaRPr lang="en-US" dirty="0"/>
          </a:p>
          <a:p>
            <a:r>
              <a:rPr lang="en-US" u="sng" dirty="0"/>
              <a:t>Candidate Models</a:t>
            </a:r>
            <a:r>
              <a:rPr lang="en-US" dirty="0"/>
              <a:t>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model from forward selection comparing AIC:                                                   BODYFAT ~ ABDOMEN + WEIGHT + WRIST + BICEPS + WEIGHT:BICEPS+ABDOMEN*WRIST + WRIST*BICEPS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model from forward selection comparing BIC:                                                 BODYFAT ~ ABDOMEN+WEIGHT+WRIST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model from backward selection comparing BIC:                                                  BODYFAT ~ AGE + ADIPOSITY + CHEST + ABDOMEN + WRIST + AGE*WRIST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FFBF5D36-9221-4B59-A88E-35A3E26A76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423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55"/>
    </mc:Choice>
    <mc:Fallback xmlns="">
      <p:transition spd="slow" advTm="128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80A9A-73FC-794B-9263-95D5F6CD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CBBCFE6-F14F-FA4F-A31B-B53166E7627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846976" y="1753300"/>
          <a:ext cx="8229600" cy="31417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4999738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699990857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719226269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551614662"/>
                    </a:ext>
                  </a:extLst>
                </a:gridCol>
              </a:tblGrid>
              <a:tr h="998289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Adjusted R-squared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MSE using crossing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Residual standard error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913666"/>
                  </a:ext>
                </a:extLst>
              </a:tr>
              <a:tr h="714472">
                <a:tc>
                  <a:txBody>
                    <a:bodyPr/>
                    <a:lstStyle/>
                    <a:p>
                      <a:r>
                        <a:rPr lang="en-US" dirty="0"/>
                        <a:t>Forward AIC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0.7263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763.6488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3.878 on 237 degrees of freedom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4378473"/>
                  </a:ext>
                </a:extLst>
              </a:tr>
              <a:tr h="714472">
                <a:tc>
                  <a:txBody>
                    <a:bodyPr/>
                    <a:lstStyle/>
                    <a:p>
                      <a:r>
                        <a:rPr lang="en-US" dirty="0"/>
                        <a:t>Forward BIC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0.7171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777.9252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3.942 on 241 degrees of freedom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7802623"/>
                  </a:ext>
                </a:extLst>
              </a:tr>
              <a:tr h="714472">
                <a:tc>
                  <a:txBody>
                    <a:bodyPr/>
                    <a:lstStyle/>
                    <a:p>
                      <a:r>
                        <a:rPr lang="en-US" dirty="0"/>
                        <a:t>Backward AIC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0.7267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757.7914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3.875 on 238 degrees of freedom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0055155"/>
                  </a:ext>
                </a:extLst>
              </a:tr>
            </a:tbl>
          </a:graphicData>
        </a:graphic>
      </p:graphicFrame>
      <p:pic>
        <p:nvPicPr>
          <p:cNvPr id="5" name="音频 2">
            <a:hlinkClick r:id="" action="ppaction://media"/>
            <a:extLst>
              <a:ext uri="{FF2B5EF4-FFF2-40B4-BE49-F238E27FC236}">
                <a16:creationId xmlns:a16="http://schemas.microsoft.com/office/drawing/2014/main" id="{9BE8AC72-0200-4531-B27F-11D4E6414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1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33"/>
    </mc:Choice>
    <mc:Fallback xmlns="">
      <p:transition spd="slow" advTm="46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2075-E746-EB49-B96C-691813B10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4723"/>
          </a:xfrm>
        </p:spPr>
        <p:txBody>
          <a:bodyPr/>
          <a:lstStyle/>
          <a:p>
            <a:r>
              <a:rPr lang="en-US" dirty="0"/>
              <a:t>Final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5EFC8-A04A-6744-BC2F-7DD3E28C0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9848"/>
            <a:ext cx="10515600" cy="4351338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 Bodyfat% = 48.32-1.09AGE+0.52ADIPOSITY</a:t>
            </a:r>
          </a:p>
          <a:p>
            <a:pPr marL="0" indent="0" algn="ctr">
              <a:buNone/>
            </a:pPr>
            <a:r>
              <a:rPr lang="en-US" dirty="0"/>
              <a:t>-0.22CHEST+0.71ABDOMEN-4.88WRIST+0.06AGE*WRIST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Explanations of this model:</a:t>
            </a:r>
          </a:p>
          <a:p>
            <a:r>
              <a:rPr lang="en-US" dirty="0"/>
              <a:t>As age increases, the bodyfat percent tends to decrease by (1.09-0.06*WRIST)% a year a year.</a:t>
            </a:r>
          </a:p>
          <a:p>
            <a:r>
              <a:rPr lang="en-US" dirty="0"/>
              <a:t>As BMI goes up, the bodyfat percent increases by 0.52%</a:t>
            </a:r>
          </a:p>
          <a:p>
            <a:r>
              <a:rPr lang="en-US" dirty="0"/>
              <a:t>As CHEST goes up, the bodyfat percent increases by 0.22%</a:t>
            </a:r>
          </a:p>
          <a:p>
            <a:r>
              <a:rPr lang="en-US" dirty="0"/>
              <a:t>As ABDOMEN goes up, the bodyfat percent increases by 0.71%</a:t>
            </a:r>
          </a:p>
          <a:p>
            <a:r>
              <a:rPr lang="en-US" dirty="0"/>
              <a:t>As WRIST goes up, the bodyfat percent decreases by (4.88-0.06*AGE)%</a:t>
            </a:r>
          </a:p>
          <a:p>
            <a:r>
              <a:rPr lang="en-US" dirty="0"/>
              <a:t>There exists and interaction between age and wrist. The final results depends on who has the larger value.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EEDF82A-21DD-4FD8-88D9-58F06DFE9B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19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25"/>
    </mc:Choice>
    <mc:Fallback xmlns="">
      <p:transition spd="slow" advTm="17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69FC-158F-47BF-B59F-541910D2D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569"/>
            <a:ext cx="5478710" cy="901613"/>
          </a:xfrm>
        </p:spPr>
        <p:txBody>
          <a:bodyPr/>
          <a:lstStyle/>
          <a:p>
            <a:r>
              <a:rPr lang="en-US" dirty="0"/>
              <a:t>Model Diagnostics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0A668C-4E3C-406D-B637-4A6C24FE0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3682" y="1174459"/>
            <a:ext cx="3891952" cy="240189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1D52F8-020E-4820-A9FE-E1971FFAC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683" y="3746466"/>
            <a:ext cx="3891951" cy="27799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602C7B-B96A-427E-927C-126E09363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4542" y="1082180"/>
            <a:ext cx="6400847" cy="544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52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0BD6E-135E-4076-A4E6-70E0E45F4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267275" cy="742222"/>
          </a:xfrm>
        </p:spPr>
        <p:txBody>
          <a:bodyPr/>
          <a:lstStyle/>
          <a:p>
            <a:r>
              <a:rPr lang="en-US" dirty="0"/>
              <a:t>Strengths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E5CAC-1623-49E6-963D-BE9ABACAC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6404"/>
            <a:ext cx="10515600" cy="496055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u="sng" dirty="0"/>
              <a:t>Final Model</a:t>
            </a:r>
            <a:r>
              <a:rPr lang="en-US" dirty="0"/>
              <a:t>: </a:t>
            </a:r>
          </a:p>
          <a:p>
            <a:pPr marL="0" indent="0" algn="ctr">
              <a:buNone/>
            </a:pPr>
            <a:r>
              <a:rPr lang="en-US" dirty="0"/>
              <a:t>Bodyfat% = 48.32-1.09AGE+0.52ADIPOSITY</a:t>
            </a:r>
          </a:p>
          <a:p>
            <a:pPr marL="0" indent="0" algn="ctr">
              <a:buNone/>
            </a:pPr>
            <a:r>
              <a:rPr lang="en-US" dirty="0"/>
              <a:t>-0.22CHEST+0.71ABDOMEN-4.88WRIST+0.06AGE*WRIST</a:t>
            </a:r>
          </a:p>
          <a:p>
            <a:r>
              <a:rPr lang="en-US" b="1" dirty="0"/>
              <a:t>Strengths</a:t>
            </a:r>
          </a:p>
          <a:p>
            <a:pPr lvl="1"/>
            <a:r>
              <a:rPr lang="en-US" dirty="0"/>
              <a:t>We can get a more accurate estimation of bodyfat compared to regular linear regression</a:t>
            </a:r>
          </a:p>
          <a:p>
            <a:pPr lvl="1"/>
            <a:r>
              <a:rPr lang="en-US" dirty="0"/>
              <a:t>The model diagnostics indicate that the model doesn’t violent our assumptions about linear model</a:t>
            </a:r>
          </a:p>
          <a:p>
            <a:pPr lvl="1"/>
            <a:r>
              <a:rPr lang="en-US" dirty="0"/>
              <a:t>We take interactions into consideration and this will give us a more accurate and precise understanding of the association of each individual factor with the outcome</a:t>
            </a:r>
          </a:p>
          <a:p>
            <a:r>
              <a:rPr lang="en-US" b="1" dirty="0"/>
              <a:t>Weaknesses</a:t>
            </a:r>
          </a:p>
          <a:p>
            <a:pPr lvl="1"/>
            <a:r>
              <a:rPr lang="en-US" dirty="0"/>
              <a:t>The number of indicators is 5 which is a little bit complex</a:t>
            </a:r>
          </a:p>
          <a:p>
            <a:pPr lvl="1"/>
            <a:r>
              <a:rPr lang="en-US" dirty="0"/>
              <a:t>Requires units (inches or </a:t>
            </a:r>
            <a:r>
              <a:rPr lang="en-US" dirty="0" err="1"/>
              <a:t>cms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81005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{DB8332A2-C379-4960-8969-5AF71F73673A}tf22712842_win32</Template>
  <TotalTime>259</TotalTime>
  <Words>502</Words>
  <Application>Microsoft Office PowerPoint</Application>
  <PresentationFormat>Widescreen</PresentationFormat>
  <Paragraphs>68</Paragraphs>
  <Slides>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Bookman Old Style</vt:lpstr>
      <vt:lpstr>Calibri</vt:lpstr>
      <vt:lpstr>Calibri Light</vt:lpstr>
      <vt:lpstr>Franklin Gothic Book</vt:lpstr>
      <vt:lpstr>1_RetrospectVTI</vt:lpstr>
      <vt:lpstr>Office Theme</vt:lpstr>
      <vt:lpstr>Bodyfat  Data Analysis</vt:lpstr>
      <vt:lpstr>Data cleaning</vt:lpstr>
      <vt:lpstr>Data cleaning</vt:lpstr>
      <vt:lpstr>Model fitting</vt:lpstr>
      <vt:lpstr>Results</vt:lpstr>
      <vt:lpstr>Final Model</vt:lpstr>
      <vt:lpstr>Model Diagnostics</vt:lpstr>
      <vt:lpstr>Strengths and Weaknesses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Bodyfat  Data Analysis</dc:title>
  <dc:creator>芮 培彬</dc:creator>
  <cp:lastModifiedBy>芮 培彬</cp:lastModifiedBy>
  <cp:revision>12</cp:revision>
  <dcterms:created xsi:type="dcterms:W3CDTF">2020-10-25T17:27:39Z</dcterms:created>
  <dcterms:modified xsi:type="dcterms:W3CDTF">2020-10-26T01:06:50Z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